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9" r:id="rId3"/>
    <p:sldId id="265" r:id="rId4"/>
    <p:sldId id="266" r:id="rId5"/>
    <p:sldId id="272" r:id="rId6"/>
    <p:sldId id="267" r:id="rId7"/>
    <p:sldId id="269" r:id="rId8"/>
    <p:sldId id="258" r:id="rId9"/>
    <p:sldId id="261" r:id="rId10"/>
    <p:sldId id="271" r:id="rId11"/>
    <p:sldId id="264" r:id="rId12"/>
    <p:sldId id="270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59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0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44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0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1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2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8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0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3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6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6AFE-ACC9-490F-B6C7-D4BC8A9DD5F0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254321-9C27-4E1F-AE05-AE1053839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980" y="4365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воспитанников 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разновозрастной группе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5540" y="4927918"/>
            <a:ext cx="9144000" cy="1655762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МБДОУ ЦРР – детский сад №8 «Буратино» г.  Охи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Подготовила педагог-психолог: Михайлова Ирина Викторовна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20" y="2824163"/>
            <a:ext cx="526746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73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178" y="44484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эмоционально-личностной сферы и коррекции ее недостатков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491" y="2078487"/>
            <a:ext cx="4826636" cy="420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0" y="1765644"/>
            <a:ext cx="5328000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8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3168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произвольной регуляции деятельности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поведения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96824" y="1607818"/>
            <a:ext cx="4866640" cy="364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1630" y="2293129"/>
            <a:ext cx="4867200" cy="365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6175" y="1659488"/>
            <a:ext cx="52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50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социальных навыков и социализации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/>
          <a:stretch/>
        </p:blipFill>
        <p:spPr>
          <a:xfrm>
            <a:off x="388620" y="1690688"/>
            <a:ext cx="547518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05" y="2317243"/>
            <a:ext cx="5937607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09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5175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РЕБЕНОК </a:t>
            </a:r>
            <a:r>
              <a:rPr lang="ru-RU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ВОЗМОЖНОСТЬ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ПСИХОЛОГИЧЕСКИ ГОТОВЫМ К ШКОЛЬНОМУ ОБУЧЕНИЮ НА СВОЕМ УРОВНЕ, СООТВЕТСТВЕННО СВОИМ ЛИЧНОСТНЫМ ОСОБЕННОСТЯМ»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2882106"/>
            <a:ext cx="52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494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454" y="365125"/>
            <a:ext cx="5896166" cy="5784850"/>
          </a:xfrm>
        </p:spPr>
        <p:txBody>
          <a:bodyPr>
            <a:normAutofit fontScale="90000"/>
          </a:bodyPr>
          <a:lstStyle/>
          <a:p>
            <a:pPr algn="r"/>
            <a:br>
              <a:rPr lang="ru-RU" dirty="0"/>
            </a:br>
            <a:br>
              <a:rPr lang="ru-RU" dirty="0"/>
            </a:br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</a:rPr>
              <a:t>Ребенок с диагнозом ЗПР – это ребенок,                                                         который ничего не знает,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 умеет и не хочет,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но надо чтобы он знал,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хотел и умел</a:t>
            </a:r>
            <a:br>
              <a:rPr lang="ru-RU" dirty="0"/>
            </a:br>
            <a:r>
              <a:rPr lang="ru-RU" dirty="0"/>
              <a:t>                                                                                                                                       </a:t>
            </a:r>
            <a:r>
              <a:rPr lang="ru-RU" dirty="0" err="1">
                <a:solidFill>
                  <a:schemeClr val="tx1"/>
                </a:solidFill>
              </a:rPr>
              <a:t>Сеген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891540"/>
            <a:ext cx="3941254" cy="525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31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0" y="273685"/>
            <a:ext cx="10515600" cy="50355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детей с ЗПР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7240"/>
            <a:ext cx="10515600" cy="53997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психическом развитии во всех сферах психической деятельности к началу школьного возраста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705" y="1784872"/>
            <a:ext cx="4238415" cy="317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3343683"/>
            <a:ext cx="4480560" cy="336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683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77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8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Замедленная скорость приема и переработки сенсорной информации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5629" y="2135515"/>
            <a:ext cx="4602482" cy="345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500192"/>
            <a:ext cx="5059680" cy="379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260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сформированность умственных операций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" y="2310606"/>
            <a:ext cx="52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0668"/>
            <a:ext cx="52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4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091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познавательная активность и слабость познавательных интересов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Ограниченность, отрывочность знаний и представлений об окружающем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0" y="2606040"/>
            <a:ext cx="528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6040"/>
            <a:ext cx="567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36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334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Отставание в речевом развитии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Недостатки произношения, ограниченность словаря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354580"/>
            <a:ext cx="5577839" cy="41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r="25093" b="14523"/>
          <a:stretch/>
        </p:blipFill>
        <p:spPr>
          <a:xfrm>
            <a:off x="6857334" y="1748472"/>
            <a:ext cx="4896516" cy="478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34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7180"/>
            <a:ext cx="10515600" cy="62865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направлениями работы педагога-психолога ДОУ с детьми с ОВЗ является: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-диагностическая и развивающая деятельность;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-профилактическая и консультативная работа с педагогами и родителями /законными представителями/, воспитывающими детей данной категории. Содержание программы коррекционной работы  определяют следующие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-соблюдение интересов воспитанника;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-доступность;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-непрерывность;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-вариативность;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-принцип создания ситуации успеха;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-принцип психологической комфортности;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-гуманность и реалистичност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1277" y="3268980"/>
            <a:ext cx="3562004" cy="306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76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8015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деятельности и целенаправленное формирование высших психических функций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54625"/>
            <a:ext cx="4907280" cy="368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2091055"/>
            <a:ext cx="4848000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92172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106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Психологическое сопровождение воспитанников  в разновозрастной группе с ОВЗ</vt:lpstr>
      <vt:lpstr>   Ребенок с диагнозом ЗПР – это ребенок,                                                         который ничего не знает,  не умеет и не хочет,  но надо чтобы он знал,  хотел и умел                                                                                                                                        Сеген </vt:lpstr>
      <vt:lpstr>Психолого-педагогическая характеристика детей с ЗПР</vt:lpstr>
      <vt:lpstr> Замедленная скорость приема и переработки сенсорной информации </vt:lpstr>
      <vt:lpstr>Недостаточная сформированность умственных операций</vt:lpstr>
      <vt:lpstr>- Низкая познавательная активность и слабость познавательных интересов - Ограниченность, отрывочность знаний и представлений об окружающем</vt:lpstr>
      <vt:lpstr>- Отставание в речевом развитии - Недостатки произношения, ограниченность словаря</vt:lpstr>
      <vt:lpstr> Ключевыми направлениями работы педагога-психолога ДОУ с детьми с ОВЗ является:  -диагностическая и развивающая деятельность; -профилактическая и консультативная работа с педагогами и родителями /законными представителями/, воспитывающими детей данной категории. Содержание программы коррекционной работы  определяют следующие принципы: -соблюдение интересов воспитанника; -доступность; -непрерывность; -вариативность; -принцип создания ситуации успеха; -принцип психологической комфортности; -гуманность и реалистичность.</vt:lpstr>
      <vt:lpstr> Развитие познавательной деятельности и целенаправленное формирование высших психических функций </vt:lpstr>
      <vt:lpstr>Развитие эмоционально-личностной сферы и коррекции ее недостатков</vt:lpstr>
      <vt:lpstr>Презентация PowerPoint</vt:lpstr>
      <vt:lpstr>Формирование и развитие социальных навыков и социализации </vt:lpstr>
      <vt:lpstr>«КАЖДЫЙ РЕБЕНОК ИМЕЕТ ВОЗМОЖНОСТЬ БЫТЬ ПСИХОЛОГИЧЕСКИ ГОТОВЫМ К ШКОЛЬНОМУ ОБУЧЕНИЮ НА СВОЕМ УРОВНЕ, СООТВЕТСТВЕННО СВОИМ ЛИЧНОСТНЫМ ОСОБЕННОСТЯМ»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воспитанников  в разновозрастной группе с ОВЗ</dc:title>
  <dc:creator>User</dc:creator>
  <cp:lastModifiedBy>User</cp:lastModifiedBy>
  <cp:revision>19</cp:revision>
  <dcterms:created xsi:type="dcterms:W3CDTF">2017-11-02T01:28:34Z</dcterms:created>
  <dcterms:modified xsi:type="dcterms:W3CDTF">2019-05-03T23:57:17Z</dcterms:modified>
</cp:coreProperties>
</file>